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8" r:id="rId3"/>
    <p:sldId id="299" r:id="rId4"/>
    <p:sldId id="300" r:id="rId5"/>
    <p:sldId id="301" r:id="rId6"/>
    <p:sldId id="302" r:id="rId7"/>
    <p:sldId id="303" r:id="rId8"/>
    <p:sldId id="30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0F20-4F5B-4BFF-B3D2-BE58FCC72C39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E18A-8DDF-4C34-A898-29A6339FEF5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6046328"/>
            <a:ext cx="3581400" cy="81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3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0F20-4F5B-4BFF-B3D2-BE58FCC72C39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E18A-8DDF-4C34-A898-29A6339FE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154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0F20-4F5B-4BFF-B3D2-BE58FCC72C39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E18A-8DDF-4C34-A898-29A6339FE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94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0F20-4F5B-4BFF-B3D2-BE58FCC72C39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E18A-8DDF-4C34-A898-29A6339FE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95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0F20-4F5B-4BFF-B3D2-BE58FCC72C39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E18A-8DDF-4C34-A898-29A6339FE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730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0F20-4F5B-4BFF-B3D2-BE58FCC72C39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E18A-8DDF-4C34-A898-29A6339FE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339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0F20-4F5B-4BFF-B3D2-BE58FCC72C39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E18A-8DDF-4C34-A898-29A6339FE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143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0F20-4F5B-4BFF-B3D2-BE58FCC72C39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E18A-8DDF-4C34-A898-29A6339FE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558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0F20-4F5B-4BFF-B3D2-BE58FCC72C39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E18A-8DDF-4C34-A898-29A6339FE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174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0F20-4F5B-4BFF-B3D2-BE58FCC72C39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E18A-8DDF-4C34-A898-29A6339FE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027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0F20-4F5B-4BFF-B3D2-BE58FCC72C39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E18A-8DDF-4C34-A898-29A6339FE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869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A0F20-4F5B-4BFF-B3D2-BE58FCC72C39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1E18A-8DDF-4C34-A898-29A6339FE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9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"/>
          <p:cNvSpPr txBox="1">
            <a:spLocks noChangeArrowheads="1"/>
          </p:cNvSpPr>
          <p:nvPr/>
        </p:nvSpPr>
        <p:spPr bwMode="auto">
          <a:xfrm>
            <a:off x="3995829" y="5127926"/>
            <a:ext cx="512185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5400" b="1" dirty="0" smtClean="0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</a:rPr>
              <a:t>LA CALABAZA</a:t>
            </a:r>
            <a:endParaRPr lang="en-US" altLang="en-US" sz="5400" b="1" dirty="0">
              <a:solidFill>
                <a:schemeClr val="accent2">
                  <a:lumMod val="75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1026" name="Picture 2" descr="https://tnbody.files.wordpress.com/2015/10/dollarphotoclub_9288978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2" b="7454"/>
          <a:stretch/>
        </p:blipFill>
        <p:spPr bwMode="auto">
          <a:xfrm>
            <a:off x="3513845" y="0"/>
            <a:ext cx="6085814" cy="498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91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"/>
          <p:cNvSpPr txBox="1">
            <a:spLocks noChangeArrowheads="1"/>
          </p:cNvSpPr>
          <p:nvPr/>
        </p:nvSpPr>
        <p:spPr bwMode="auto">
          <a:xfrm>
            <a:off x="4015070" y="5127926"/>
            <a:ext cx="508337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5400" b="1" dirty="0" smtClean="0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</a:rPr>
              <a:t>LA TELARAÑA</a:t>
            </a:r>
            <a:endParaRPr lang="en-US" altLang="en-US" sz="5400" b="1" dirty="0">
              <a:solidFill>
                <a:schemeClr val="accent2">
                  <a:lumMod val="75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2050" name="Picture 2" descr="https://openclipart.org/image/2400px/svg_to_png/23302/tom-spiders-we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319" y="396821"/>
            <a:ext cx="4754880" cy="473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36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"/>
          <p:cNvSpPr txBox="1">
            <a:spLocks noChangeArrowheads="1"/>
          </p:cNvSpPr>
          <p:nvPr/>
        </p:nvSpPr>
        <p:spPr bwMode="auto">
          <a:xfrm>
            <a:off x="3720152" y="5127926"/>
            <a:ext cx="567322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5400" b="1" dirty="0" smtClean="0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</a:rPr>
              <a:t>LA LUNA LLENA</a:t>
            </a:r>
            <a:endParaRPr lang="en-US" altLang="en-US" sz="5400" b="1" dirty="0">
              <a:solidFill>
                <a:schemeClr val="accent2">
                  <a:lumMod val="75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3074" name="Picture 2" descr="http://sciencenordic.com/sites/default/files/imagecache/620x/moon%20sleep%20childr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009" y="643060"/>
            <a:ext cx="59055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17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"/>
          <p:cNvSpPr txBox="1">
            <a:spLocks noChangeArrowheads="1"/>
          </p:cNvSpPr>
          <p:nvPr/>
        </p:nvSpPr>
        <p:spPr bwMode="auto">
          <a:xfrm>
            <a:off x="3566044" y="5127926"/>
            <a:ext cx="598144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5400" b="1" dirty="0" smtClean="0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</a:rPr>
              <a:t>EL MURCIÉLAGO</a:t>
            </a:r>
            <a:endParaRPr lang="en-US" altLang="en-US" sz="5400" b="1" dirty="0">
              <a:solidFill>
                <a:schemeClr val="accent2">
                  <a:lumMod val="75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4098" name="Picture 2" descr="Image result for B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939" y="698109"/>
            <a:ext cx="6933646" cy="385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68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"/>
          <p:cNvSpPr txBox="1">
            <a:spLocks noChangeArrowheads="1"/>
          </p:cNvSpPr>
          <p:nvPr/>
        </p:nvSpPr>
        <p:spPr bwMode="auto">
          <a:xfrm>
            <a:off x="4034052" y="5127926"/>
            <a:ext cx="504542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5400" b="1" dirty="0" smtClean="0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</a:rPr>
              <a:t>EL FANTASMA</a:t>
            </a:r>
            <a:endParaRPr lang="en-US" altLang="en-US" sz="5400" b="1" dirty="0">
              <a:solidFill>
                <a:schemeClr val="accent2">
                  <a:lumMod val="75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5122" name="Picture 2" descr="Image result for gh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626" y="147450"/>
            <a:ext cx="6336272" cy="498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45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"/>
          <p:cNvSpPr txBox="1">
            <a:spLocks noChangeArrowheads="1"/>
          </p:cNvSpPr>
          <p:nvPr/>
        </p:nvSpPr>
        <p:spPr bwMode="auto">
          <a:xfrm>
            <a:off x="4681955" y="5127926"/>
            <a:ext cx="374961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5400" b="1" dirty="0" smtClean="0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</a:rPr>
              <a:t>LA ARAÑA</a:t>
            </a:r>
            <a:endParaRPr lang="en-US" altLang="en-US" sz="5400" b="1" dirty="0">
              <a:solidFill>
                <a:schemeClr val="accent2">
                  <a:lumMod val="75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6148" name="Picture 4" descr="Cute Cartoon Spider Wallpapers Download , Free Widescreen HD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299" y="886265"/>
            <a:ext cx="8342928" cy="470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09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"/>
          <p:cNvSpPr txBox="1">
            <a:spLocks noChangeArrowheads="1"/>
          </p:cNvSpPr>
          <p:nvPr/>
        </p:nvSpPr>
        <p:spPr bwMode="auto">
          <a:xfrm>
            <a:off x="4726808" y="5127926"/>
            <a:ext cx="365991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5400" b="1" dirty="0" smtClean="0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</a:rPr>
              <a:t>LA BRUJA</a:t>
            </a:r>
            <a:endParaRPr lang="en-US" altLang="en-US" sz="5400" b="1" dirty="0">
              <a:solidFill>
                <a:schemeClr val="accent2">
                  <a:lumMod val="75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051" y="677080"/>
            <a:ext cx="759142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5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"/>
          <p:cNvSpPr txBox="1">
            <a:spLocks noChangeArrowheads="1"/>
          </p:cNvSpPr>
          <p:nvPr/>
        </p:nvSpPr>
        <p:spPr bwMode="auto">
          <a:xfrm>
            <a:off x="3598010" y="5127926"/>
            <a:ext cx="591751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5400" b="1" dirty="0" smtClean="0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</a:rPr>
              <a:t>EL GATO NEGRO</a:t>
            </a:r>
            <a:endParaRPr lang="en-US" altLang="en-US" sz="5400" b="1" dirty="0">
              <a:solidFill>
                <a:schemeClr val="accent2">
                  <a:lumMod val="75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8194" name="Picture 2" descr="https://img.huffingtonpost.com/asset/582cb2601a00002400cc8426.jpeg?cache=wltod2kvw5&amp;ops=scalefit_720_noupsc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310" y="436878"/>
            <a:ext cx="4346917" cy="469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0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18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Aharoni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 Harris</dc:creator>
  <cp:lastModifiedBy>Gemma Harris</cp:lastModifiedBy>
  <cp:revision>48</cp:revision>
  <dcterms:created xsi:type="dcterms:W3CDTF">2015-03-18T12:43:28Z</dcterms:created>
  <dcterms:modified xsi:type="dcterms:W3CDTF">2017-10-30T15:29:32Z</dcterms:modified>
</cp:coreProperties>
</file>